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0878"/>
    <a:srgbClr val="AF059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642870C-AA3E-4373-A730-24A66613F7ED}" type="datetimeFigureOut">
              <a:rPr lang="ru-RU" smtClean="0"/>
              <a:pPr/>
              <a:t>04.12.2015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7806432-966E-43E3-8FCD-C96D20C0E3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42870C-AA3E-4373-A730-24A66613F7ED}" type="datetimeFigureOut">
              <a:rPr lang="ru-RU" smtClean="0"/>
              <a:pPr/>
              <a:t>04.12.2015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806432-966E-43E3-8FCD-C96D20C0E3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642870C-AA3E-4373-A730-24A66613F7ED}" type="datetimeFigureOut">
              <a:rPr lang="ru-RU" smtClean="0"/>
              <a:pPr/>
              <a:t>04.12.2015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7806432-966E-43E3-8FCD-C96D20C0E3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870C-AA3E-4373-A730-24A66613F7ED}" type="datetimeFigureOut">
              <a:rPr lang="ru-RU" smtClean="0"/>
              <a:pPr/>
              <a:t>04.12.2015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06432-966E-43E3-8FCD-C96D20C0E3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870C-AA3E-4373-A730-24A66613F7ED}" type="datetimeFigureOut">
              <a:rPr lang="ru-RU" smtClean="0"/>
              <a:pPr/>
              <a:t>04.12.2015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06432-966E-43E3-8FCD-C96D20C0E3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870C-AA3E-4373-A730-24A66613F7ED}" type="datetimeFigureOut">
              <a:rPr lang="ru-RU" smtClean="0"/>
              <a:pPr/>
              <a:t>04.12.2015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06432-966E-43E3-8FCD-C96D20C0E3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870C-AA3E-4373-A730-24A66613F7ED}" type="datetimeFigureOut">
              <a:rPr lang="ru-RU" smtClean="0"/>
              <a:pPr/>
              <a:t>04.12.2015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06432-966E-43E3-8FCD-C96D20C0E3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870C-AA3E-4373-A730-24A66613F7ED}" type="datetimeFigureOut">
              <a:rPr lang="ru-RU" smtClean="0"/>
              <a:pPr/>
              <a:t>04.12.2015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06432-966E-43E3-8FCD-C96D20C0E3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870C-AA3E-4373-A730-24A66613F7ED}" type="datetimeFigureOut">
              <a:rPr lang="ru-RU" smtClean="0"/>
              <a:pPr/>
              <a:t>04.12.2015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06432-966E-43E3-8FCD-C96D20C0E3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870C-AA3E-4373-A730-24A66613F7ED}" type="datetimeFigureOut">
              <a:rPr lang="ru-RU" smtClean="0"/>
              <a:pPr/>
              <a:t>04.12.2015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06432-966E-43E3-8FCD-C96D20C0E3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870C-AA3E-4373-A730-24A66613F7ED}" type="datetimeFigureOut">
              <a:rPr lang="ru-RU" smtClean="0"/>
              <a:pPr/>
              <a:t>04.12.2015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06432-966E-43E3-8FCD-C96D20C0E3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42870C-AA3E-4373-A730-24A66613F7ED}" type="datetimeFigureOut">
              <a:rPr lang="ru-RU" smtClean="0"/>
              <a:pPr/>
              <a:t>04.12.2015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806432-966E-43E3-8FCD-C96D20C0E3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870C-AA3E-4373-A730-24A66613F7ED}" type="datetimeFigureOut">
              <a:rPr lang="ru-RU" smtClean="0"/>
              <a:pPr/>
              <a:t>04.12.2015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7806432-966E-43E3-8FCD-C96D20C0E3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870C-AA3E-4373-A730-24A66613F7ED}" type="datetimeFigureOut">
              <a:rPr lang="ru-RU" smtClean="0"/>
              <a:pPr/>
              <a:t>04.12.2015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06432-966E-43E3-8FCD-C96D20C0E3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870C-AA3E-4373-A730-24A66613F7ED}" type="datetimeFigureOut">
              <a:rPr lang="ru-RU" smtClean="0"/>
              <a:pPr/>
              <a:t>04.12.2015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06432-966E-43E3-8FCD-C96D20C0E3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642870C-AA3E-4373-A730-24A66613F7ED}" type="datetimeFigureOut">
              <a:rPr lang="ru-RU" smtClean="0"/>
              <a:pPr/>
              <a:t>04.12.2015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7806432-966E-43E3-8FCD-C96D20C0E3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42870C-AA3E-4373-A730-24A66613F7ED}" type="datetimeFigureOut">
              <a:rPr lang="ru-RU" smtClean="0"/>
              <a:pPr/>
              <a:t>04.12.2015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806432-966E-43E3-8FCD-C96D20C0E3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42870C-AA3E-4373-A730-24A66613F7ED}" type="datetimeFigureOut">
              <a:rPr lang="ru-RU" smtClean="0"/>
              <a:pPr/>
              <a:t>04.12.2015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806432-966E-43E3-8FCD-C96D20C0E3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42870C-AA3E-4373-A730-24A66613F7ED}" type="datetimeFigureOut">
              <a:rPr lang="ru-RU" smtClean="0"/>
              <a:pPr/>
              <a:t>04.12.2015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806432-966E-43E3-8FCD-C96D20C0E3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42870C-AA3E-4373-A730-24A66613F7ED}" type="datetimeFigureOut">
              <a:rPr lang="ru-RU" smtClean="0"/>
              <a:pPr/>
              <a:t>04.12.2015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806432-966E-43E3-8FCD-C96D20C0E3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42870C-AA3E-4373-A730-24A66613F7ED}" type="datetimeFigureOut">
              <a:rPr lang="ru-RU" smtClean="0"/>
              <a:pPr/>
              <a:t>04.12.2015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806432-966E-43E3-8FCD-C96D20C0E3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42870C-AA3E-4373-A730-24A66613F7ED}" type="datetimeFigureOut">
              <a:rPr lang="ru-RU" smtClean="0"/>
              <a:pPr/>
              <a:t>04.12.2015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806432-966E-43E3-8FCD-C96D20C0E3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642870C-AA3E-4373-A730-24A66613F7ED}" type="datetimeFigureOut">
              <a:rPr lang="ru-RU" smtClean="0"/>
              <a:pPr/>
              <a:t>04.12.2015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7806432-966E-43E3-8FCD-C96D20C0E3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642870C-AA3E-4373-A730-24A66613F7ED}" type="datetimeFigureOut">
              <a:rPr lang="ru-RU" smtClean="0"/>
              <a:pPr/>
              <a:t>04.12.2015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806432-966E-43E3-8FCD-C96D20C0E3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642870C-AA3E-4373-A730-24A66613F7ED}" type="datetimeFigureOut">
              <a:rPr lang="ru-RU" smtClean="0"/>
              <a:pPr/>
              <a:t>04.12.2015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7806432-966E-43E3-8FCD-C96D20C0E3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42870C-AA3E-4373-A730-24A66613F7ED}" type="datetimeFigureOut">
              <a:rPr lang="ru-RU" smtClean="0"/>
              <a:pPr/>
              <a:t>04.12.2015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806432-966E-43E3-8FCD-C96D20C0E3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42870C-AA3E-4373-A730-24A66613F7ED}" type="datetimeFigureOut">
              <a:rPr lang="ru-RU" smtClean="0"/>
              <a:pPr/>
              <a:t>04.12.2015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806432-966E-43E3-8FCD-C96D20C0E3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42870C-AA3E-4373-A730-24A66613F7ED}" type="datetimeFigureOut">
              <a:rPr lang="ru-RU" smtClean="0"/>
              <a:pPr/>
              <a:t>04.12.2015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806432-966E-43E3-8FCD-C96D20C0E3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42870C-AA3E-4373-A730-24A66613F7ED}" type="datetimeFigureOut">
              <a:rPr lang="ru-RU" smtClean="0"/>
              <a:pPr/>
              <a:t>04.12.2015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806432-966E-43E3-8FCD-C96D20C0E3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42870C-AA3E-4373-A730-24A66613F7ED}" type="datetimeFigureOut">
              <a:rPr lang="ru-RU" smtClean="0"/>
              <a:pPr/>
              <a:t>04.12.2015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806432-966E-43E3-8FCD-C96D20C0E3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642870C-AA3E-4373-A730-24A66613F7ED}" type="datetimeFigureOut">
              <a:rPr lang="ru-RU" smtClean="0"/>
              <a:pPr/>
              <a:t>04.12.2015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806432-966E-43E3-8FCD-C96D20C0E3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42870C-AA3E-4373-A730-24A66613F7ED}" type="datetimeFigureOut">
              <a:rPr lang="ru-RU" smtClean="0"/>
              <a:pPr/>
              <a:t>04.12.2015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806432-966E-43E3-8FCD-C96D20C0E3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42870C-AA3E-4373-A730-24A66613F7ED}" type="datetimeFigureOut">
              <a:rPr lang="ru-RU" smtClean="0"/>
              <a:pPr/>
              <a:t>04.12.2015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806432-966E-43E3-8FCD-C96D20C0E31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642870C-AA3E-4373-A730-24A66613F7ED}" type="datetimeFigureOut">
              <a:rPr lang="ru-RU" smtClean="0"/>
              <a:pPr/>
              <a:t>04.12.2015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7806432-966E-43E3-8FCD-C96D20C0E3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42870C-AA3E-4373-A730-24A66613F7ED}" type="datetimeFigureOut">
              <a:rPr lang="ru-RU" smtClean="0"/>
              <a:pPr/>
              <a:t>04.12.2015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806432-966E-43E3-8FCD-C96D20C0E31B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642870C-AA3E-4373-A730-24A66613F7ED}" type="datetimeFigureOut">
              <a:rPr lang="ru-RU" smtClean="0"/>
              <a:pPr/>
              <a:t>04.12.2015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7806432-966E-43E3-8FCD-C96D20C0E31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533400"/>
            <a:ext cx="6900664" cy="182403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Кружок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Волшебные ручки»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29222" y="5756752"/>
            <a:ext cx="5114778" cy="1101248"/>
          </a:xfrm>
        </p:spPr>
        <p:txBody>
          <a:bodyPr>
            <a:normAutofit lnSpcReduction="10000"/>
          </a:bodyPr>
          <a:lstStyle/>
          <a:p>
            <a:endParaRPr lang="ru-RU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Воспитатель: Д.В.Шурыгина</a:t>
            </a:r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AM_06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3214686"/>
            <a:ext cx="4476749" cy="33575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i="1" dirty="0" smtClean="0">
                <a:solidFill>
                  <a:srgbClr val="AF0597"/>
                </a:solidFill>
                <a:latin typeface="Times New Roman" pitchFamily="18" charset="0"/>
                <a:cs typeface="Times New Roman" pitchFamily="18" charset="0"/>
              </a:rPr>
              <a:t>Цель кружка: развитие мелкой моторики пальцев рук у детей через                                                                           </a:t>
            </a:r>
            <a:r>
              <a:rPr lang="ru-RU" sz="4400" b="1" i="1" dirty="0" smtClean="0">
                <a:solidFill>
                  <a:srgbClr val="AF0597"/>
                </a:solidFill>
                <a:latin typeface="Times New Roman" pitchFamily="18" charset="0"/>
                <a:cs typeface="Times New Roman" pitchFamily="18" charset="0"/>
              </a:rPr>
              <a:t>продуктивные виды деятельности.</a:t>
            </a:r>
            <a:endParaRPr lang="ru-RU" sz="4400" b="1" i="1" dirty="0">
              <a:solidFill>
                <a:srgbClr val="AF059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2D0878"/>
                </a:solidFill>
                <a:latin typeface="Arial Narrow" pitchFamily="34" charset="0"/>
              </a:rPr>
              <a:t>Задачи кружка:</a:t>
            </a:r>
            <a:endParaRPr lang="ru-RU" b="1" i="1" dirty="0">
              <a:solidFill>
                <a:srgbClr val="2D0878"/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i="1" dirty="0" smtClean="0">
                <a:solidFill>
                  <a:srgbClr val="FFC000"/>
                </a:solidFill>
                <a:latin typeface="Arial Black" pitchFamily="34" charset="0"/>
              </a:rPr>
              <a:t>Развивать творческие способности детей в процессе </a:t>
            </a:r>
            <a:r>
              <a:rPr lang="ru-RU" b="1" i="1" dirty="0" smtClean="0">
                <a:solidFill>
                  <a:srgbClr val="FFC000"/>
                </a:solidFill>
                <a:latin typeface="Arial Black" pitchFamily="34" charset="0"/>
              </a:rPr>
              <a:t>продуктивной деятельности</a:t>
            </a:r>
            <a:endParaRPr lang="ru-RU" b="1" i="1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 lvl="0"/>
            <a:r>
              <a:rPr lang="ru-RU" b="1" i="1" dirty="0" smtClean="0">
                <a:solidFill>
                  <a:srgbClr val="FFC000"/>
                </a:solidFill>
                <a:latin typeface="Arial Black" pitchFamily="34" charset="0"/>
              </a:rPr>
              <a:t>Развивать  воображение, мелкую  моторику руки, речь.</a:t>
            </a:r>
          </a:p>
          <a:p>
            <a:pPr lvl="0"/>
            <a:r>
              <a:rPr lang="ru-RU" b="1" i="1" dirty="0" smtClean="0">
                <a:solidFill>
                  <a:srgbClr val="FFC000"/>
                </a:solidFill>
                <a:latin typeface="Arial Black" pitchFamily="34" charset="0"/>
              </a:rPr>
              <a:t>Воспитывать  трудолюбие, аккуратность.</a:t>
            </a:r>
          </a:p>
          <a:p>
            <a:pPr lvl="0"/>
            <a:r>
              <a:rPr lang="ru-RU" b="1" i="1" dirty="0" smtClean="0">
                <a:solidFill>
                  <a:srgbClr val="FFC000"/>
                </a:solidFill>
                <a:latin typeface="Arial Black" pitchFamily="34" charset="0"/>
              </a:rPr>
              <a:t>Формировать технические умения и навыки в работе с разнообразным материалом.</a:t>
            </a:r>
          </a:p>
          <a:p>
            <a:r>
              <a:rPr lang="ru-RU" b="1" i="1" dirty="0" smtClean="0">
                <a:solidFill>
                  <a:srgbClr val="FFC000"/>
                </a:solidFill>
                <a:latin typeface="Arial Black" pitchFamily="34" charset="0"/>
              </a:rPr>
              <a:t> Формировать художественный вкус.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06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3" y="2786059"/>
            <a:ext cx="5048286" cy="3786214"/>
          </a:xfrm>
        </p:spPr>
      </p:pic>
      <p:pic>
        <p:nvPicPr>
          <p:cNvPr id="5" name="Рисунок 4" descr="SAM_06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3" y="142852"/>
            <a:ext cx="4643438" cy="34825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301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86280" cy="3214710"/>
          </a:xfrm>
        </p:spPr>
      </p:pic>
      <p:pic>
        <p:nvPicPr>
          <p:cNvPr id="5" name="Рисунок 4" descr="P10301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42852"/>
            <a:ext cx="4286280" cy="3214710"/>
          </a:xfrm>
          <a:prstGeom prst="rect">
            <a:avLst/>
          </a:prstGeom>
        </p:spPr>
      </p:pic>
      <p:pic>
        <p:nvPicPr>
          <p:cNvPr id="6" name="Рисунок 5" descr="P10301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357562"/>
            <a:ext cx="4500594" cy="3375445"/>
          </a:xfrm>
          <a:prstGeom prst="rect">
            <a:avLst/>
          </a:prstGeom>
        </p:spPr>
      </p:pic>
      <p:pic>
        <p:nvPicPr>
          <p:cNvPr id="7" name="Рисунок 6" descr="P103016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3643314"/>
            <a:ext cx="3929058" cy="294679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29</TotalTime>
  <Words>60</Words>
  <Application>Microsoft Office PowerPoint</Application>
  <PresentationFormat>Экран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Изящная</vt:lpstr>
      <vt:lpstr>Поток</vt:lpstr>
      <vt:lpstr>Открытая</vt:lpstr>
      <vt:lpstr>Кружок  «Волшебные ручки»</vt:lpstr>
      <vt:lpstr>     </vt:lpstr>
      <vt:lpstr>Задачи кружка: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Кружок по ручному труду «Волшебные ручки»</dc:title>
  <dc:creator>Admin</dc:creator>
  <cp:lastModifiedBy>Admin</cp:lastModifiedBy>
  <cp:revision>4</cp:revision>
  <dcterms:created xsi:type="dcterms:W3CDTF">2014-02-26T16:55:53Z</dcterms:created>
  <dcterms:modified xsi:type="dcterms:W3CDTF">2015-12-04T13:08:19Z</dcterms:modified>
</cp:coreProperties>
</file>